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C00"/>
    <a:srgbClr val="828A00"/>
    <a:srgbClr val="00828A"/>
    <a:srgbClr val="D8D9DA"/>
    <a:srgbClr val="EDFFC5"/>
    <a:srgbClr val="D9272E"/>
    <a:srgbClr val="000000"/>
    <a:srgbClr val="E7797E"/>
    <a:srgbClr val="EC9498"/>
    <a:srgbClr val="A3A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243" autoAdjust="0"/>
  </p:normalViewPr>
  <p:slideViewPr>
    <p:cSldViewPr>
      <p:cViewPr varScale="1">
        <p:scale>
          <a:sx n="111" d="100"/>
          <a:sy n="111" d="100"/>
        </p:scale>
        <p:origin x="2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41310D-EC6A-4E00-9834-A57EB258B9A6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C8844B-BFFD-4726-88CB-EFE7248718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9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844B-BFFD-4726-88CB-EFE7248718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5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6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7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3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6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4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6DFB-DADB-4AB1-B1FB-1D6315D83C83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44478"/>
              </p:ext>
            </p:extLst>
          </p:nvPr>
        </p:nvGraphicFramePr>
        <p:xfrm>
          <a:off x="152400" y="1371600"/>
          <a:ext cx="8785333" cy="5176848"/>
        </p:xfrm>
        <a:graphic>
          <a:graphicData uri="http://schemas.openxmlformats.org/drawingml/2006/table">
            <a:tbl>
              <a:tblPr firstRow="1" bandRow="1">
                <a:effectLst/>
                <a:tableStyleId>{16D9F66E-5EB9-4882-86FB-DCBF35E3C3E4}</a:tableStyleId>
              </a:tblPr>
              <a:tblGrid>
                <a:gridCol w="134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Meals $5.25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Monday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Tuesday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Wednesday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Thursday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Friday</a:t>
                      </a:r>
                      <a:endParaRPr lang="en-US" sz="12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225"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Sept 03-Sept 06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Sept. 16-Sept 20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Sept 30-Oct 04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Oct 14-Oct 18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Oct 28-Nov 01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Nov 11-Nov 15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Nov 25-Nov 29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Dec 09-Dec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Spaghetti With Home Made</a:t>
                      </a: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M</a:t>
                      </a: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eatballs Or Marinara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Pancakes topped with Berries, with  or without Ham Slice, Cucumber Slices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Baked Chicken Strips, Mashed Potatoes, Mixed Vegetables, 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Home-style Meat or Veggie Lasagna with Salad, 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Sweet and Sour Meatballs</a:t>
                      </a: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served on Rice, with Stir-Fried Veggies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225"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Sept 09-Sept 13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Sept 23-Sept 27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Oct 07-Oct 11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Oct 21-Oct 25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Nov 04-Nov 08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Nov 18-Nov 22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Dec 02-Dec 06</a:t>
                      </a:r>
                    </a:p>
                    <a:p>
                      <a:pPr algn="ctr"/>
                      <a:r>
                        <a:rPr lang="en-US" sz="800" b="1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Dec 16-Dec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 Made   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Mac &amp;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 Soft Taco Filled With Beef, with Tossed Garden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Chicken Alfredo on Noodles, Side of Hot Veggies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 Made Shepherd’s Pie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Roll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Hot Chicken Sandwich</a:t>
                      </a: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with Potato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$5.25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25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Alternate Meals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Chartwells</a:t>
                      </a: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Lunchables</a:t>
                      </a: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Sliced Ham or Turkey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Cheese Stick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Crackers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Cookie bites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   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 err="1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Chartwells</a:t>
                      </a:r>
                      <a:r>
                        <a:rPr lang="en-US" sz="900" u="sng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</a:t>
                      </a:r>
                      <a:r>
                        <a:rPr lang="en-US" sz="900" u="sng" baseline="0" dirty="0" err="1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Lunchables</a:t>
                      </a:r>
                      <a:endParaRPr lang="en-US" sz="900" u="sng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err="1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Naan</a:t>
                      </a: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Pepperoni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Shredded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Brownie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Milk    </a:t>
                      </a: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$5.25</a:t>
                      </a:r>
                      <a:endParaRPr lang="en-US" sz="900" u="none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Chartwells</a:t>
                      </a: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Lunchables</a:t>
                      </a: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6 Pinwheel Ham and Cheese Sandwiches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Mini Rice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Krispie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Square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Chartwells</a:t>
                      </a: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Lunchables</a:t>
                      </a: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Naan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Hummus or Salsa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Baby Carrots with Dip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Banana Loaf Slice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dirty="0" err="1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Chartwells</a:t>
                      </a:r>
                      <a:r>
                        <a:rPr lang="en-US" sz="900" u="sng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</a:t>
                      </a:r>
                      <a:r>
                        <a:rPr lang="en-US" sz="900" u="sng" baseline="0" dirty="0" err="1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Lunchables</a:t>
                      </a:r>
                      <a:endParaRPr lang="en-US" sz="900" u="sng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4 Garlic Breadsticks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Cucumber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muffin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Milk    </a:t>
                      </a:r>
                      <a:r>
                        <a:rPr lang="en-US" sz="900" u="none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$5.25</a:t>
                      </a:r>
                      <a:endParaRPr lang="en-US" sz="900" u="none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2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Daily Options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Hamburger, Chicken Breast, </a:t>
                      </a: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Grilled Chicken Snack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or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 Or Garden Salad and Fruit of the </a:t>
                      </a: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 Slice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Milk</a:t>
                      </a: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0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All meals made with local meat and produce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1" kern="1400" dirty="0">
                        <a:solidFill>
                          <a:schemeClr val="tx1"/>
                        </a:solidFill>
                        <a:effectLst/>
                        <a:latin typeface="Avenir 65 Medium" pitchFamily="34" charset="0"/>
                        <a:ea typeface="Times New Roman"/>
                        <a:cs typeface="Times New Roman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i="1" kern="1200" dirty="0">
                        <a:solidFill>
                          <a:schemeClr val="tx1"/>
                        </a:solidFill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1" kern="1400" dirty="0">
                        <a:solidFill>
                          <a:schemeClr val="tx1"/>
                        </a:solidFill>
                        <a:effectLst/>
                        <a:latin typeface="Avenir 65 Medium" pitchFamily="34" charset="0"/>
                        <a:ea typeface="Times New Roman"/>
                        <a:cs typeface="Times New Roman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i="1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00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Pre order all your meals before 7:45 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3600" y="416688"/>
            <a:ext cx="3781429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Townsview School</a:t>
            </a:r>
          </a:p>
          <a:p>
            <a:pPr algn="ctr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Menu  2019-2020</a:t>
            </a:r>
          </a:p>
          <a:p>
            <a:pPr algn="ctr"/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C:\Users\anki.macisaac\Documents\Menus\Menu Logos\K-12_Chartwells_vs angl_couleu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05" y="367211"/>
            <a:ext cx="3048000" cy="61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478" y="6172200"/>
            <a:ext cx="1219200" cy="335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6688"/>
            <a:ext cx="1142532" cy="8333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10400" y="6172200"/>
            <a:ext cx="106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Stacey Cronkhite</a:t>
            </a:r>
          </a:p>
          <a:p>
            <a:pPr algn="ctr"/>
            <a:r>
              <a:rPr lang="en-US" sz="900" dirty="0" smtClean="0"/>
              <a:t>325-4315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510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Cafeteria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3CE51271865E4543B559134746375B8E" ma:contentTypeVersion="9" ma:contentTypeDescription="" ma:contentTypeScope="" ma:versionID="79649141bb072c32cbf9d30f3abd6d28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5c376940b025f06af7699d71142bb99b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DE3C9-3039-4317-BC8B-EFF63AA12446}"/>
</file>

<file path=customXml/itemProps2.xml><?xml version="1.0" encoding="utf-8"?>
<ds:datastoreItem xmlns:ds="http://schemas.openxmlformats.org/officeDocument/2006/customXml" ds:itemID="{207BB4DB-3F02-4E76-A505-799B821F5052}"/>
</file>

<file path=customXml/itemProps3.xml><?xml version="1.0" encoding="utf-8"?>
<ds:datastoreItem xmlns:ds="http://schemas.openxmlformats.org/officeDocument/2006/customXml" ds:itemID="{412F93AD-5D2A-4E51-BCE7-9DCB0A831FDD}"/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367</Words>
  <Application>Microsoft Office PowerPoint</Application>
  <PresentationFormat>On-screen Show (4:3)</PresentationFormat>
  <Paragraphs>126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Avenir 65 Medium</vt:lpstr>
      <vt:lpstr>Avenir 65 Medium</vt:lpstr>
      <vt:lpstr>Calibri</vt:lpstr>
      <vt:lpstr>Office Theme</vt:lpstr>
      <vt:lpstr>PowerPoint Presentation</vt:lpstr>
    </vt:vector>
  </TitlesOfParts>
  <Company>Compass Group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Meaghan</dc:creator>
  <cp:lastModifiedBy>Culberson, Beverley (ASD-W)</cp:lastModifiedBy>
  <cp:revision>174</cp:revision>
  <cp:lastPrinted>2019-09-04T14:38:36Z</cp:lastPrinted>
  <dcterms:created xsi:type="dcterms:W3CDTF">2016-06-16T11:51:33Z</dcterms:created>
  <dcterms:modified xsi:type="dcterms:W3CDTF">2019-09-04T18:23:16Z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0x010100F2A1E1E4D320C749A22EC3F91FD053D6003CE51271865E4543B559134746375B8E</vt:lpwstr>
  </property>
</Properties>
</file>